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81BDD-3612-4283-88A8-75CC602A2A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926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08A58-D95E-434B-9843-56508540C4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355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52966-ADB0-4505-AF23-A2009AFD86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280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EB7B7-A27E-4EA2-9095-4684D058A3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031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99B1C-3196-4E37-8D06-CE218C25DA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533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93F0C-6DD5-4F44-80EB-C0A13EA836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386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3153D-A5CF-4699-B770-218C976A36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927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AE28E-BB7E-430A-97A0-021C0F0194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614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3A65E-5B24-4613-BA71-D6CF13E52B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255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523EF-53A2-42DC-B8CF-991782C8B7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300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8B7C9-E61F-4B94-92D3-B3FF1EB374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860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text styles</a:t>
            </a:r>
          </a:p>
          <a:p>
            <a:pPr lvl="1"/>
            <a:r>
              <a:rPr lang="ru-RU" altLang="ru-RU"/>
              <a:t>Second level</a:t>
            </a:r>
          </a:p>
          <a:p>
            <a:pPr lvl="2"/>
            <a:r>
              <a:rPr lang="ru-RU" altLang="ru-RU"/>
              <a:t>Third level</a:t>
            </a:r>
          </a:p>
          <a:p>
            <a:pPr lvl="3"/>
            <a:r>
              <a:rPr lang="ru-RU" altLang="ru-RU"/>
              <a:t>Fourth level</a:t>
            </a:r>
          </a:p>
          <a:p>
            <a:pPr lvl="4"/>
            <a:r>
              <a:rPr lang="ru-RU" altLang="ru-R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F371DA3-AA17-4E54-8FA0-53C59BDAC1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20713"/>
            <a:ext cx="7772400" cy="1295400"/>
          </a:xfrm>
        </p:spPr>
        <p:txBody>
          <a:bodyPr/>
          <a:lstStyle/>
          <a:p>
            <a:pPr eaLnBrk="1" hangingPunct="1"/>
            <a:b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ДАЛЬНЕВОСТОЧНЫЙ ФЕДЕРАЛЬНЫЙ УНИВЕРСИТЕТ</a:t>
            </a:r>
            <a:b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ШКОЛА  ЕСТЕСТВЕННЫХ  НАУК</a:t>
            </a:r>
            <a:b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Кафедра математических методов в экономике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2565400"/>
            <a:ext cx="6945313" cy="576263"/>
          </a:xfrm>
        </p:spPr>
        <p:txBody>
          <a:bodyPr/>
          <a:lstStyle/>
          <a:p>
            <a:pPr eaLnBrk="1" hangingPunct="1"/>
            <a:r>
              <a:rPr lang="ru-RU" altLang="ru-RU" sz="2000" b="1"/>
              <a:t>ИССЛЕДОВАНИЕ МОДЕЛЕЙ ДЕЛОВОЙ КОРРУПЦИИ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aphicFrame>
        <p:nvGraphicFramePr>
          <p:cNvPr id="2071" name="Group 23"/>
          <p:cNvGraphicFramePr>
            <a:graphicFrameLocks noGrp="1"/>
          </p:cNvGraphicFramePr>
          <p:nvPr/>
        </p:nvGraphicFramePr>
        <p:xfrm>
          <a:off x="5076825" y="3860800"/>
          <a:ext cx="3527425" cy="1655763"/>
        </p:xfrm>
        <a:graphic>
          <a:graphicData uri="http://schemas.openxmlformats.org/drawingml/2006/table">
            <a:tbl>
              <a:tblPr/>
              <a:tblGrid>
                <a:gridCol w="352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 группы С8520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Иванов Павел Сергеевич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Научный руководитель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к.ф.-м.н., доцент С.П. Тёркин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55" name="Rectangle 18"/>
          <p:cNvSpPr>
            <a:spLocks noChangeArrowheads="1"/>
          </p:cNvSpPr>
          <p:nvPr/>
        </p:nvSpPr>
        <p:spPr bwMode="auto">
          <a:xfrm>
            <a:off x="3676650" y="5805488"/>
            <a:ext cx="17637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7814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7814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7814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7814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7814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814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814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814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814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г. Владивосток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</a:p>
        </p:txBody>
      </p:sp>
      <p:pic>
        <p:nvPicPr>
          <p:cNvPr id="2056" name="Рисунок 407" descr="лог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949"/>
          <a:stretch>
            <a:fillRect/>
          </a:stretch>
        </p:blipFill>
        <p:spPr bwMode="auto">
          <a:xfrm>
            <a:off x="4356100" y="115888"/>
            <a:ext cx="4381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/>
              <a:t>                      </a:t>
            </a:r>
            <a:r>
              <a:rPr lang="ru-RU" altLang="ru-RU" sz="2800">
                <a:solidFill>
                  <a:srgbClr val="FF3300"/>
                </a:solidFill>
              </a:rPr>
              <a:t>ВНИМАНИЕ !</a:t>
            </a:r>
          </a:p>
          <a:p>
            <a:pPr eaLnBrk="1" hangingPunct="1"/>
            <a:r>
              <a:rPr lang="ru-RU" altLang="ru-RU" sz="2400"/>
              <a:t>Титул презентации оформляем, придерживаясь образца (см. выше)</a:t>
            </a:r>
          </a:p>
          <a:p>
            <a:pPr eaLnBrk="1" hangingPunct="1"/>
            <a:r>
              <a:rPr lang="ru-RU" altLang="ru-RU" sz="2400"/>
              <a:t>В презентации </a:t>
            </a:r>
            <a:r>
              <a:rPr lang="ru-RU" altLang="ru-RU" sz="2400" u="sng"/>
              <a:t>слайды</a:t>
            </a:r>
            <a:r>
              <a:rPr lang="ru-RU" altLang="ru-RU" sz="2400"/>
              <a:t> должны быть </a:t>
            </a:r>
            <a:r>
              <a:rPr lang="ru-RU" altLang="ru-RU" sz="2400" u="sng"/>
              <a:t>пронумерованы</a:t>
            </a:r>
            <a:r>
              <a:rPr lang="ru-RU" altLang="ru-RU" sz="2400"/>
              <a:t>. </a:t>
            </a:r>
            <a:r>
              <a:rPr lang="ru-RU" altLang="ru-RU" sz="2400" u="sng"/>
              <a:t>На титуле номер</a:t>
            </a:r>
            <a:r>
              <a:rPr lang="ru-RU" altLang="ru-RU" sz="2400"/>
              <a:t> </a:t>
            </a:r>
            <a:r>
              <a:rPr lang="ru-RU" altLang="ru-RU" sz="2400" i="1" u="sng"/>
              <a:t>не ставить!</a:t>
            </a:r>
            <a:endParaRPr lang="ru-RU" altLang="ru-RU" sz="2400"/>
          </a:p>
          <a:p>
            <a:pPr eaLnBrk="1" hangingPunct="1"/>
            <a:r>
              <a:rPr lang="ru-RU" altLang="ru-RU" sz="2400"/>
              <a:t>Текст не допускается, только тезисное изложение</a:t>
            </a:r>
          </a:p>
          <a:p>
            <a:pPr eaLnBrk="1" hangingPunct="1"/>
            <a:r>
              <a:rPr lang="ru-RU" altLang="ru-RU" sz="2400"/>
              <a:t>Фон презентации белый, текст черный, как здесь</a:t>
            </a:r>
          </a:p>
          <a:p>
            <a:pPr eaLnBrk="1" hangingPunct="1"/>
            <a:r>
              <a:rPr lang="ru-RU" altLang="ru-RU" sz="2400"/>
              <a:t>См. рекомендации по оформлению презентации в методичке А.С. Величко по курсовым работам</a:t>
            </a:r>
          </a:p>
          <a:p>
            <a:pPr eaLnBrk="1" hangingPunct="1"/>
            <a:r>
              <a:rPr lang="ru-RU" altLang="ru-RU" sz="2400"/>
              <a:t>В презентации  </a:t>
            </a:r>
            <a:r>
              <a:rPr lang="ru-RU" altLang="ru-RU" sz="2400" u="sng"/>
              <a:t>формулы</a:t>
            </a:r>
            <a:r>
              <a:rPr lang="ru-RU" altLang="ru-RU" sz="2400"/>
              <a:t> должны быть </a:t>
            </a:r>
            <a:r>
              <a:rPr lang="ru-RU" altLang="ru-RU" sz="2400" u="sng"/>
              <a:t>пронумерованы</a:t>
            </a:r>
            <a:r>
              <a:rPr lang="ru-RU" altLang="ru-RU" sz="2400"/>
              <a:t>. нумерация формул в презентации должна быть сплошная (1, 2, 3, ... и.т.д.), не обязательно совпадающая с текстом диплома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124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Default Design</vt:lpstr>
      <vt:lpstr> ДАЛЬНЕВОСТОЧНЫЙ ФЕДЕРАЛЬНЫЙ УНИВЕРСИТЕТ ШКОЛА  ЕСТЕСТВЕННЫХ  НАУК    Кафедра математических методов в экономике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ДАЛЬНЕВОСТОЧНЫЙ ГОСУДАРСТВЕННЫЙ УНИВЕРСИТЕТ ИНСТИТУТ МАТЕМАТИКИ И КОМПЬЮТЕРНЫХ НАУК  Кафедра математических методов в экономикеафедра математических методов в экономике</dc:title>
  <dc:creator>ogneva</dc:creator>
  <cp:lastModifiedBy>User</cp:lastModifiedBy>
  <cp:revision>15</cp:revision>
  <dcterms:created xsi:type="dcterms:W3CDTF">2010-06-09T05:05:06Z</dcterms:created>
  <dcterms:modified xsi:type="dcterms:W3CDTF">2016-11-21T05:59:24Z</dcterms:modified>
</cp:coreProperties>
</file>